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11"/>
  </p:notesMasterIdLst>
  <p:sldIdLst>
    <p:sldId id="256" r:id="rId4"/>
    <p:sldId id="296" r:id="rId5"/>
    <p:sldId id="295" r:id="rId6"/>
    <p:sldId id="299" r:id="rId7"/>
    <p:sldId id="298" r:id="rId8"/>
    <p:sldId id="297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ke Fabiyi" initials="NF" lastIdx="0" clrIdx="0">
    <p:extLst>
      <p:ext uri="{19B8F6BF-5375-455C-9EA6-DF929625EA0E}">
        <p15:presenceInfo xmlns:p15="http://schemas.microsoft.com/office/powerpoint/2012/main" userId="S-1-5-21-2533831474-3314952793-3199051392-96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7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63982" autoAdjust="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3F3CE-DE76-4771-AA4F-923C31BB5411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39E8F-883C-4E8D-9661-F14C3E83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2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39E8F-883C-4E8D-9661-F14C3E835B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11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61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28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030" y="692672"/>
            <a:ext cx="10515600" cy="98600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3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72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24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165" y="456247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25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25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07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4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6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49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02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08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04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9B30C2-444E-43E7-A813-2A0EDB102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AC75-05DA-40C0-ADC0-668866874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80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59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204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140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944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24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7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555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594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75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02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60B28C-22FE-40FF-9D83-347130CA967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41E5C-8E0D-4796-9F89-88CA2A83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4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2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8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22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6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30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E56006-984C-4B5C-9056-36EA8D5D8BF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BE6D30-3E4B-4CFD-AB09-703273C43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1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1078173" y="1665023"/>
            <a:ext cx="9621672" cy="0"/>
          </a:xfrm>
          <a:prstGeom prst="line">
            <a:avLst/>
          </a:prstGeom>
          <a:ln w="50800">
            <a:gradFill>
              <a:gsLst>
                <a:gs pos="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45000"/>
                    <a:lumOff val="55000"/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67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251346" y="6397624"/>
            <a:ext cx="4798325" cy="317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PRESENTATION TITLE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53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6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pdreporting@cpaalberta.ca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8"/>
          <p:cNvSpPr txBox="1">
            <a:spLocks/>
          </p:cNvSpPr>
          <p:nvPr/>
        </p:nvSpPr>
        <p:spPr>
          <a:xfrm>
            <a:off x="961030" y="1888680"/>
            <a:ext cx="10515600" cy="98600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800" dirty="0"/>
              <a:t>Continuing Professional Development (CPD)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11" name="Text Placeholder 11"/>
          <p:cNvSpPr txBox="1">
            <a:spLocks/>
          </p:cNvSpPr>
          <p:nvPr/>
        </p:nvSpPr>
        <p:spPr>
          <a:xfrm>
            <a:off x="2122511" y="3592154"/>
            <a:ext cx="8056162" cy="726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sz="2800" dirty="0"/>
              <a:t>CPD is any learning that develops and maintains professional competence to enable a member to continue to perform their professional role.</a:t>
            </a:r>
            <a:br>
              <a:rPr lang="en-CA" sz="2800" dirty="0"/>
            </a:b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3273" y="72043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5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6790" y="2491628"/>
            <a:ext cx="69297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Verifiable vs Unverifiable</a:t>
            </a:r>
          </a:p>
        </p:txBody>
      </p:sp>
    </p:spTree>
    <p:extLst>
      <p:ext uri="{BB962C8B-B14F-4D97-AF65-F5344CB8AC3E}">
        <p14:creationId xmlns:p14="http://schemas.microsoft.com/office/powerpoint/2010/main" val="360986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73148" y="791700"/>
            <a:ext cx="814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 is verifiable CPD?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73148" y="2084362"/>
            <a:ext cx="10515600" cy="254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Is a CPD learning activity that a third party is able to verify objectively.</a:t>
            </a:r>
          </a:p>
          <a:p>
            <a:r>
              <a:rPr lang="en-US" sz="2000" dirty="0"/>
              <a:t>Examples of verifiable CPD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Learning that results in obtaining a certificate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Learning activities where attendance is taken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Learning that concludes with an exam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Learning activities that results in a presentation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Learning and research that results in a written report or publication</a:t>
            </a:r>
          </a:p>
        </p:txBody>
      </p:sp>
    </p:spTree>
    <p:extLst>
      <p:ext uri="{BB962C8B-B14F-4D97-AF65-F5344CB8AC3E}">
        <p14:creationId xmlns:p14="http://schemas.microsoft.com/office/powerpoint/2010/main" val="369803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941" y="874680"/>
            <a:ext cx="814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Where can I take verifiable CPD?</a:t>
            </a:r>
            <a:endParaRPr lang="en-US" sz="3600" dirty="0">
              <a:solidFill>
                <a:srgbClr val="0E8A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0941" y="2213209"/>
            <a:ext cx="872939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CPA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Alberta courses;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CPA Canada webinars;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 employer-based-in-house training session;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 study, including e-learning courses leading to a designation, degree, certificate, or diploma.</a:t>
            </a:r>
          </a:p>
        </p:txBody>
      </p:sp>
    </p:spTree>
    <p:extLst>
      <p:ext uri="{BB962C8B-B14F-4D97-AF65-F5344CB8AC3E}">
        <p14:creationId xmlns:p14="http://schemas.microsoft.com/office/powerpoint/2010/main" val="42558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553" y="765265"/>
            <a:ext cx="814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Documenting Verifiable CPD</a:t>
            </a:r>
            <a:endParaRPr lang="en-US" sz="3600" dirty="0">
              <a:solidFill>
                <a:srgbClr val="0E8A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0553" y="1983493"/>
            <a:ext cx="83859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should support your learning activity:</a:t>
            </a:r>
          </a:p>
          <a:p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- Describe the learning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activity.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- Identify the provider of the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activity.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- Connect the member to the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activity.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- Identify when the activity took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place.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 basis for concluding that the number of reported hours is reasonable.</a:t>
            </a:r>
          </a:p>
          <a:p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352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1138" y="951903"/>
            <a:ext cx="9405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unverifiable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learning?</a:t>
            </a:r>
            <a:endParaRPr lang="en-US" sz="3600" dirty="0">
              <a:solidFill>
                <a:srgbClr val="0E8A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1138" y="1990023"/>
            <a:ext cx="940519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activities which do not result in a product or for which no evidence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exists are considered unverifiable.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unverifiable hours: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job learning of a new software, systems, procedures or techniques for a professional role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reading, self study of published materials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Casual reading of professional journals or magazines</a:t>
            </a:r>
          </a:p>
        </p:txBody>
      </p:sp>
    </p:spTree>
    <p:extLst>
      <p:ext uri="{BB962C8B-B14F-4D97-AF65-F5344CB8AC3E}">
        <p14:creationId xmlns:p14="http://schemas.microsoft.com/office/powerpoint/2010/main" val="3306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539" y="618177"/>
            <a:ext cx="10515600" cy="1014475"/>
          </a:xfrm>
        </p:spPr>
        <p:txBody>
          <a:bodyPr/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539" y="1716210"/>
            <a:ext cx="9524999" cy="289486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Verifiable learning activities result in tangible evidence that you participated in the activity and a third party would be able to verify the evidence objectively.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Unverifiable learning activities do not result in tangible evidence.</a:t>
            </a:r>
          </a:p>
          <a:p>
            <a:endParaRPr lang="en-US" sz="2000" dirty="0">
              <a:solidFill>
                <a:schemeClr val="tx1">
                  <a:tint val="7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Member registrations can be reached at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hlinkClick r:id="rId2"/>
              </a:rPr>
              <a:t>cpdreporting@cpaalberta.ca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call toll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free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 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1-800-232-9406.</a:t>
            </a:r>
          </a:p>
        </p:txBody>
      </p:sp>
    </p:spTree>
    <p:extLst>
      <p:ext uri="{BB962C8B-B14F-4D97-AF65-F5344CB8AC3E}">
        <p14:creationId xmlns:p14="http://schemas.microsoft.com/office/powerpoint/2010/main" val="297559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12611</TotalTime>
  <Words>302</Words>
  <Application>Microsoft Office PowerPoint</Application>
  <PresentationFormat>Widescreen</PresentationFormat>
  <Paragraphs>36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review:</vt:lpstr>
    </vt:vector>
  </TitlesOfParts>
  <Company>CPA Alberta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Barb Gaudet</cp:lastModifiedBy>
  <cp:revision>145</cp:revision>
  <dcterms:created xsi:type="dcterms:W3CDTF">2018-07-18T16:33:12Z</dcterms:created>
  <dcterms:modified xsi:type="dcterms:W3CDTF">2018-11-07T20:02:33Z</dcterms:modified>
</cp:coreProperties>
</file>