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</p:sldMasterIdLst>
  <p:notesMasterIdLst>
    <p:notesMasterId r:id="rId11"/>
  </p:notesMasterIdLst>
  <p:sldIdLst>
    <p:sldId id="256" r:id="rId4"/>
    <p:sldId id="296" r:id="rId5"/>
    <p:sldId id="295" r:id="rId6"/>
    <p:sldId id="299" r:id="rId7"/>
    <p:sldId id="298" r:id="rId8"/>
    <p:sldId id="297" r:id="rId9"/>
    <p:sldId id="30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ke Fabiyi" initials="NF" lastIdx="0" clrIdx="0">
    <p:extLst>
      <p:ext uri="{19B8F6BF-5375-455C-9EA6-DF929625EA0E}">
        <p15:presenceInfo xmlns:p15="http://schemas.microsoft.com/office/powerpoint/2012/main" userId="S-1-5-21-2533831474-3314952793-3199051392-96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73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63982" autoAdjust="0"/>
  </p:normalViewPr>
  <p:slideViewPr>
    <p:cSldViewPr snapToGrid="0">
      <p:cViewPr varScale="1">
        <p:scale>
          <a:sx n="122" d="100"/>
          <a:sy n="122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3F3CE-DE76-4771-AA4F-923C31BB5411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39E8F-883C-4E8D-9661-F14C3E835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127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39E8F-883C-4E8D-9661-F14C3E835B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7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7111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61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28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030" y="692672"/>
            <a:ext cx="10515600" cy="98600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23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72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24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165" y="4562475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25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25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078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41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16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49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028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408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04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80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591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204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140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944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240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8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73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555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594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475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023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845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2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488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22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69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30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18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1078173" y="1665023"/>
            <a:ext cx="9621672" cy="0"/>
          </a:xfrm>
          <a:prstGeom prst="line">
            <a:avLst/>
          </a:prstGeom>
          <a:ln w="50800">
            <a:gradFill>
              <a:gsLst>
                <a:gs pos="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45000"/>
                    <a:lumOff val="55000"/>
                    <a:alpha val="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67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000" b="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251346" y="6397624"/>
            <a:ext cx="4798325" cy="317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PRESENTATION TITLE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53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600" kern="1200" baseline="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460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cpdreporting@cpaalberta.ca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8"/>
          <p:cNvSpPr txBox="1">
            <a:spLocks/>
          </p:cNvSpPr>
          <p:nvPr/>
        </p:nvSpPr>
        <p:spPr>
          <a:xfrm>
            <a:off x="961030" y="1888680"/>
            <a:ext cx="10515600" cy="98600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4800" dirty="0"/>
              <a:t>Continuing Professional Development (CPD)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11" name="Text Placeholder 11"/>
          <p:cNvSpPr txBox="1">
            <a:spLocks/>
          </p:cNvSpPr>
          <p:nvPr/>
        </p:nvSpPr>
        <p:spPr>
          <a:xfrm>
            <a:off x="2122511" y="3592154"/>
            <a:ext cx="8056162" cy="7266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CA" sz="2800" dirty="0"/>
              <a:t>CPD is any learning that develops and maintains professional competence to enable a member to continue to perform their professional role.</a:t>
            </a:r>
            <a:br>
              <a:rPr lang="en-CA" sz="2800" dirty="0"/>
            </a:b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23273" y="72043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54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93559" y="2663566"/>
            <a:ext cx="429155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Non-comply</a:t>
            </a:r>
          </a:p>
        </p:txBody>
      </p:sp>
    </p:spTree>
    <p:extLst>
      <p:ext uri="{BB962C8B-B14F-4D97-AF65-F5344CB8AC3E}">
        <p14:creationId xmlns:p14="http://schemas.microsoft.com/office/powerpoint/2010/main" val="360986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32471" y="803919"/>
            <a:ext cx="8143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Calculating your CPD learning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332471" y="2186273"/>
            <a:ext cx="10515600" cy="1868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learning activities did you participate in?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/>
              <a:t>Courses, conferences, seminars?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Did you do any presentations?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Did you write any reports?</a:t>
            </a:r>
          </a:p>
        </p:txBody>
      </p:sp>
    </p:spTree>
    <p:extLst>
      <p:ext uri="{BB962C8B-B14F-4D97-AF65-F5344CB8AC3E}">
        <p14:creationId xmlns:p14="http://schemas.microsoft.com/office/powerpoint/2010/main" val="369803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3661" y="718372"/>
            <a:ext cx="8143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 do not meet the CPD requirements</a:t>
            </a:r>
            <a:endParaRPr lang="en-US" sz="3600" dirty="0">
              <a:solidFill>
                <a:srgbClr val="0E8A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53661" y="2049086"/>
            <a:ext cx="903458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I do?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a declaration of non-comply;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 detailed explanation of why you are non-comply; 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a plan on how you will bring your CPD back into compliance.</a:t>
            </a:r>
          </a:p>
        </p:txBody>
      </p:sp>
    </p:spTree>
    <p:extLst>
      <p:ext uri="{BB962C8B-B14F-4D97-AF65-F5344CB8AC3E}">
        <p14:creationId xmlns:p14="http://schemas.microsoft.com/office/powerpoint/2010/main" val="42558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2238" y="552202"/>
            <a:ext cx="8143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 retired during the year.</a:t>
            </a:r>
            <a:endParaRPr lang="en-US" sz="3600" dirty="0">
              <a:solidFill>
                <a:srgbClr val="0E8A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42238" y="1944416"/>
            <a:ext cx="83859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 a </a:t>
            </a:r>
            <a:r>
              <a:rPr lang="en-US" sz="2000" i="1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</a:t>
            </a: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CPD requirement.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comply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do not comply you must make a declaration of non-comply.</a:t>
            </a:r>
            <a:endParaRPr lang="en-US" sz="2000" dirty="0">
              <a:solidFill>
                <a:schemeClr val="tx1">
                  <a:tint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tint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3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939" y="842488"/>
            <a:ext cx="9405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Working during retirement.</a:t>
            </a:r>
            <a:endParaRPr lang="en-US" sz="3600" dirty="0">
              <a:solidFill>
                <a:srgbClr val="0E8A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939" y="1935316"/>
            <a:ext cx="951132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reliance on any skills, knowledge or experience as a CPA.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doing something to get out of the house during retirement.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may qualify for an exemption.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positions with no reliance would be: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Walmart greeter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Restaurant server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 station attendant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Golf course grounds keeper</a:t>
            </a:r>
          </a:p>
        </p:txBody>
      </p:sp>
    </p:spTree>
    <p:extLst>
      <p:ext uri="{BB962C8B-B14F-4D97-AF65-F5344CB8AC3E}">
        <p14:creationId xmlns:p14="http://schemas.microsoft.com/office/powerpoint/2010/main" val="33068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7594"/>
            <a:ext cx="10515600" cy="1014475"/>
          </a:xfrm>
        </p:spPr>
        <p:txBody>
          <a:bodyPr/>
          <a:lstStyle/>
          <a:p>
            <a:r>
              <a:rPr lang="en-US" sz="3600" dirty="0"/>
              <a:t>In review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2069"/>
            <a:ext cx="10087708" cy="289486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</a:rPr>
              <a:t>Think carefully about all learning activities you have participated 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</a:rPr>
              <a:t>If you do not comply, make a declaration of non-comply and provide details about how you’re going to rectify the shortfall.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>
                <a:solidFill>
                  <a:schemeClr val="tx1">
                    <a:tint val="75000"/>
                  </a:schemeClr>
                </a:solidFill>
              </a:rPr>
              <a:t>If you are unsure, contact CPA Alberta and we can provide guidance.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000" dirty="0">
              <a:solidFill>
                <a:schemeClr val="tx1">
                  <a:tint val="75000"/>
                </a:schemeClr>
              </a:solidFill>
            </a:endParaRPr>
          </a:p>
          <a:p>
            <a:r>
              <a:rPr lang="en-CA" sz="2000" dirty="0">
                <a:solidFill>
                  <a:schemeClr val="tx1">
                    <a:tint val="75000"/>
                  </a:schemeClr>
                </a:solidFill>
              </a:rPr>
              <a:t>Email </a:t>
            </a:r>
            <a:r>
              <a:rPr lang="en-CA" sz="2000" dirty="0">
                <a:solidFill>
                  <a:schemeClr val="tx1">
                    <a:tint val="75000"/>
                  </a:schemeClr>
                </a:solidFill>
                <a:hlinkClick r:id="rId2"/>
              </a:rPr>
              <a:t>cpdreporting@cpaalberta.ca</a:t>
            </a:r>
            <a:r>
              <a:rPr lang="en-CA" sz="2000" dirty="0">
                <a:solidFill>
                  <a:schemeClr val="tx1">
                    <a:tint val="75000"/>
                  </a:schemeClr>
                </a:solidFill>
              </a:rPr>
              <a:t> or call 1 800 232-9406 </a:t>
            </a:r>
            <a:endParaRPr lang="en-US" sz="20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59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12587</TotalTime>
  <Words>245</Words>
  <Application>Microsoft Office PowerPoint</Application>
  <PresentationFormat>Widescreen</PresentationFormat>
  <Paragraphs>33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 review</vt:lpstr>
    </vt:vector>
  </TitlesOfParts>
  <Company>CPA Alberta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Moore</dc:creator>
  <cp:lastModifiedBy>Barb Gaudet</cp:lastModifiedBy>
  <cp:revision>143</cp:revision>
  <dcterms:created xsi:type="dcterms:W3CDTF">2018-07-18T16:33:12Z</dcterms:created>
  <dcterms:modified xsi:type="dcterms:W3CDTF">2018-11-07T19:28:50Z</dcterms:modified>
</cp:coreProperties>
</file>